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6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70" r:id="rId7"/>
    <p:sldId id="273" r:id="rId8"/>
    <p:sldId id="274" r:id="rId9"/>
    <p:sldId id="272" r:id="rId10"/>
    <p:sldId id="275" r:id="rId11"/>
    <p:sldId id="263" r:id="rId12"/>
    <p:sldId id="264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астасия Хованская" initials="АХ" lastIdx="1" clrIdx="0">
    <p:extLst>
      <p:ext uri="{19B8F6BF-5375-455C-9EA6-DF929625EA0E}">
        <p15:presenceInfo xmlns:p15="http://schemas.microsoft.com/office/powerpoint/2012/main" userId="c2da4aecc884b4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96B9"/>
    <a:srgbClr val="FF66CC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41" autoAdjust="0"/>
    <p:restoredTop sz="94660"/>
  </p:normalViewPr>
  <p:slideViewPr>
    <p:cSldViewPr snapToGrid="0">
      <p:cViewPr varScale="1">
        <p:scale>
          <a:sx n="53" d="100"/>
          <a:sy n="53" d="100"/>
        </p:scale>
        <p:origin x="893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FF63B-2591-46C5-A50B-73FF8B0ECE13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8E8C6-4C01-43F5-B8DE-7C0C984BE8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26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D96D-9A69-48BE-9C28-7AA735E8E5BD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D24D-E70C-4FD5-8333-414ECB81A498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4D4D2-1D88-4E44-9B8F-D30503343BB4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487C-25D6-4084-813B-90862B2650FD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E0F14-60BE-4B4E-A8B3-EF41CFA9DFA3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F6225-D674-4DFE-9839-BFFAD6D488E6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D1F1-B269-41FA-9E5D-8F88C9573C73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FA76B-5BB3-44AF-A28E-E6AD318F6DC6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AC48-4ACC-46FC-85EB-684C83A4516A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8147-DD5D-45BF-9FFA-D5B366CEC4F8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BA3C21B-E04E-4DD6-844C-A96A144A2AA4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F8C7E32-0EC5-4BC9-A54C-8441D0A1E7DA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f989" TargetMode="External"/><Relationship Id="rId2" Type="http://schemas.openxmlformats.org/officeDocument/2006/relationships/hyperlink" Target="https://github.com/bosonhiigg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af989/Music-Training/blob/mai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3F93B5-7D3A-496D-A1C1-D7A7C145E7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Music Trainee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9D4CCBF-1EE4-4B56-914A-05F53DF88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587" y="4665726"/>
            <a:ext cx="2934641" cy="1904760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Студенты ВГУ:</a:t>
            </a:r>
            <a:br>
              <a:rPr lang="ru-RU" dirty="0"/>
            </a:br>
            <a:r>
              <a:rPr lang="ru-RU" dirty="0" err="1"/>
              <a:t>Пьянин</a:t>
            </a:r>
            <a:r>
              <a:rPr lang="ru-RU" dirty="0"/>
              <a:t> Ю.Г.</a:t>
            </a:r>
            <a:br>
              <a:rPr lang="ru-RU" dirty="0"/>
            </a:br>
            <a:r>
              <a:rPr lang="ru-RU" dirty="0"/>
              <a:t>Мамедов Р.Э.</a:t>
            </a:r>
            <a:br>
              <a:rPr lang="ru-RU" dirty="0"/>
            </a:br>
            <a:r>
              <a:rPr lang="ru-RU" dirty="0"/>
              <a:t>Хованская А.Р.</a:t>
            </a:r>
            <a:br>
              <a:rPr lang="ru-RU" dirty="0"/>
            </a:br>
            <a:r>
              <a:rPr lang="ru-RU" dirty="0"/>
              <a:t>Ражев А.Д.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25AA44-6A04-49D0-B68D-DDE01A53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19" y="4665726"/>
            <a:ext cx="1904760" cy="190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81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47E3B-36FD-420D-8C23-0961E92A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818" y="43232"/>
            <a:ext cx="7729728" cy="1188720"/>
          </a:xfrm>
        </p:spPr>
        <p:txBody>
          <a:bodyPr/>
          <a:lstStyle/>
          <a:p>
            <a:r>
              <a:rPr lang="ru-RU" dirty="0"/>
              <a:t>Демонстрация продукта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E06BC-582E-4908-B82F-466BAD3B84C4}"/>
              </a:ext>
            </a:extLst>
          </p:cNvPr>
          <p:cNvSpPr txBox="1"/>
          <p:nvPr/>
        </p:nvSpPr>
        <p:spPr>
          <a:xfrm>
            <a:off x="4708742" y="5913133"/>
            <a:ext cx="2774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Модерация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C9A488B-C128-425A-9606-48D3EFA9E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7D825A-55A8-4757-809E-0BB43DB0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09889" y="1326784"/>
            <a:ext cx="2172220" cy="44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75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496999-3FC0-4D12-8012-4963C542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Бизнес 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B04DF1-02D9-4A40-B962-AA7D57B91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1337" y="5944555"/>
            <a:ext cx="1000125" cy="4657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/>
              <a:t>Вход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BD6483-95D8-404B-99CD-0CF76381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C2C7AE-D686-46C6-B8B5-8B39589D4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2321805"/>
            <a:ext cx="5314950" cy="345435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32D6CB-AED6-412D-923B-1C980B537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745" y="2321805"/>
            <a:ext cx="3884330" cy="3454357"/>
          </a:xfrm>
          <a:prstGeom prst="rect">
            <a:avLst/>
          </a:prstGeom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33BE4E6F-17AA-4394-A5DC-40A88069908A}"/>
              </a:ext>
            </a:extLst>
          </p:cNvPr>
          <p:cNvSpPr txBox="1">
            <a:spLocks/>
          </p:cNvSpPr>
          <p:nvPr/>
        </p:nvSpPr>
        <p:spPr>
          <a:xfrm>
            <a:off x="7985733" y="5944555"/>
            <a:ext cx="2680353" cy="465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800" dirty="0"/>
              <a:t>Создание курса</a:t>
            </a:r>
          </a:p>
        </p:txBody>
      </p:sp>
    </p:spTree>
    <p:extLst>
      <p:ext uri="{BB962C8B-B14F-4D97-AF65-F5344CB8AC3E}">
        <p14:creationId xmlns:p14="http://schemas.microsoft.com/office/powerpoint/2010/main" val="59843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038227-28E4-427F-A844-65FD46945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541033-BAAC-4EF1-AB9F-72DD0E03B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/>
              <a:t>Краткосрочные цели:</a:t>
            </a:r>
          </a:p>
          <a:p>
            <a:r>
              <a:rPr lang="ru-RU" dirty="0"/>
              <a:t>Добавление критериев оценки качества материала</a:t>
            </a:r>
          </a:p>
          <a:p>
            <a:pPr marL="0" indent="0" algn="ctr">
              <a:buNone/>
            </a:pPr>
            <a:r>
              <a:rPr lang="ru-RU" b="1" dirty="0"/>
              <a:t>Долгосрочные цели:</a:t>
            </a:r>
          </a:p>
          <a:p>
            <a:r>
              <a:rPr lang="ru-RU" dirty="0"/>
              <a:t>Расширение персонала</a:t>
            </a:r>
          </a:p>
          <a:p>
            <a:r>
              <a:rPr lang="ru-RU" dirty="0"/>
              <a:t>Добавление чата</a:t>
            </a:r>
          </a:p>
          <a:p>
            <a:r>
              <a:rPr lang="ru-RU" dirty="0"/>
              <a:t>Реализация веб-версии и </a:t>
            </a:r>
            <a:r>
              <a:rPr lang="en-US"/>
              <a:t>IOS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B43B5E-AE01-481B-810F-566CA6B0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0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AAD618-D20E-4683-8292-BB663D00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Информация о команде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73F818-D01C-4063-9BFC-C136BE2F0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3"/>
            <a:ext cx="7729728" cy="4515791"/>
          </a:xfrm>
        </p:spPr>
        <p:txBody>
          <a:bodyPr>
            <a:normAutofit/>
          </a:bodyPr>
          <a:lstStyle/>
          <a:p>
            <a:pPr>
              <a:buSzPct val="45000"/>
              <a:buFont typeface="StarSymbol"/>
              <a:buChar char="●"/>
            </a:pPr>
            <a:r>
              <a:rPr lang="ru-RU" sz="28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Пьянин</a:t>
            </a:r>
            <a:r>
              <a:rPr lang="ru-RU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Ю.Г</a:t>
            </a:r>
            <a:r>
              <a:rPr lang="ru-RU" sz="2800" dirty="0"/>
              <a:t> - </a:t>
            </a:r>
            <a:r>
              <a:rPr lang="ru-RU" sz="2800" dirty="0">
                <a:effectLst/>
                <a:ea typeface="Calibri" panose="020F0502020204030204" pitchFamily="34" charset="0"/>
              </a:rPr>
              <a:t>Тимлид, </a:t>
            </a:r>
            <a:r>
              <a:rPr lang="ru-RU" sz="2800" dirty="0" err="1">
                <a:effectLst/>
                <a:ea typeface="Calibri" panose="020F0502020204030204" pitchFamily="34" charset="0"/>
              </a:rPr>
              <a:t>Backend</a:t>
            </a:r>
            <a:r>
              <a:rPr lang="ru-RU" sz="2800" dirty="0">
                <a:effectLst/>
                <a:ea typeface="Calibri" panose="020F0502020204030204" pitchFamily="34" charset="0"/>
              </a:rPr>
              <a:t>-разработчик, архитектор, </a:t>
            </a:r>
            <a:r>
              <a:rPr lang="ru-RU" sz="2800">
                <a:effectLst/>
                <a:ea typeface="Calibri" panose="020F0502020204030204" pitchFamily="34" charset="0"/>
              </a:rPr>
              <a:t>технический писатель</a:t>
            </a:r>
            <a:endParaRPr lang="en-US" sz="2800" dirty="0">
              <a:effectLst/>
              <a:ea typeface="Calibri" panose="020F0502020204030204" pitchFamily="34" charset="0"/>
            </a:endParaRPr>
          </a:p>
          <a:p>
            <a:pPr>
              <a:buSzPct val="45000"/>
              <a:buFont typeface="StarSymbol"/>
              <a:buChar char="●"/>
            </a:pPr>
            <a:r>
              <a:rPr lang="ru-RU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Мамедов Р.Э</a:t>
            </a:r>
            <a:r>
              <a:rPr lang="ru-RU" sz="2800" dirty="0"/>
              <a:t> - </a:t>
            </a:r>
            <a:r>
              <a:rPr lang="ru-RU" sz="2800" dirty="0" err="1"/>
              <a:t>Продакт</a:t>
            </a:r>
            <a:r>
              <a:rPr lang="ru-RU" sz="2800" dirty="0"/>
              <a:t>-менеджер, дизайнер, бизнес аналитик</a:t>
            </a:r>
          </a:p>
          <a:p>
            <a:pPr>
              <a:buSzPct val="45000"/>
              <a:buFont typeface="StarSymbol"/>
              <a:buChar char="●"/>
            </a:pPr>
            <a:r>
              <a:rPr lang="ru-RU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Ражев А. Д.</a:t>
            </a:r>
            <a:r>
              <a:rPr lang="ru-RU" sz="2800" dirty="0"/>
              <a:t> - </a:t>
            </a:r>
            <a:r>
              <a:rPr lang="en-US" sz="2800" dirty="0"/>
              <a:t>Frontend </a:t>
            </a:r>
            <a:r>
              <a:rPr lang="ru-RU" sz="2800" dirty="0"/>
              <a:t>разработчик</a:t>
            </a:r>
          </a:p>
          <a:p>
            <a:pPr>
              <a:buSzPct val="45000"/>
              <a:buFont typeface="StarSymbol"/>
              <a:buChar char="●"/>
            </a:pPr>
            <a:r>
              <a:rPr lang="ru-RU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Хованская А. Р.</a:t>
            </a:r>
            <a:r>
              <a:rPr lang="ru-RU" sz="2800" dirty="0"/>
              <a:t> - Технический писатель,</a:t>
            </a:r>
            <a:r>
              <a:rPr lang="en-US" sz="2800" dirty="0"/>
              <a:t> </a:t>
            </a:r>
            <a:r>
              <a:rPr lang="ru-RU" sz="2800" dirty="0"/>
              <a:t>дизайнер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EF0DAC-DACF-4401-B621-D44A7F78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75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3F93B5-7D3A-496D-A1C1-D7A7C145E7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Music Trainee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9D4CCBF-1EE4-4B56-914A-05F53DF88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587" y="4665726"/>
            <a:ext cx="2934641" cy="1645920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Студенты ВГУ:</a:t>
            </a:r>
            <a:br>
              <a:rPr lang="ru-RU" dirty="0"/>
            </a:br>
            <a:r>
              <a:rPr lang="ru-RU" dirty="0" err="1"/>
              <a:t>Пьянин</a:t>
            </a:r>
            <a:r>
              <a:rPr lang="ru-RU" dirty="0"/>
              <a:t> Ю.Г.</a:t>
            </a:r>
            <a:br>
              <a:rPr lang="ru-RU" dirty="0"/>
            </a:br>
            <a:r>
              <a:rPr lang="ru-RU" dirty="0"/>
              <a:t>Мамедов Р.Э.</a:t>
            </a:r>
            <a:br>
              <a:rPr lang="ru-RU" dirty="0"/>
            </a:br>
            <a:r>
              <a:rPr lang="ru-RU" dirty="0"/>
              <a:t>Хованская А.Р.</a:t>
            </a:r>
            <a:br>
              <a:rPr lang="ru-RU" dirty="0"/>
            </a:br>
            <a:r>
              <a:rPr lang="ru-RU" dirty="0"/>
              <a:t>Ражев А.Д.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25AA44-6A04-49D0-B68D-DDE01A53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19" y="4665726"/>
            <a:ext cx="1904760" cy="1904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B9B12-FB25-4D43-A42D-55D4C3F944ED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51362-171B-4CDA-A5A7-60DD0BC655DB}"/>
              </a:ext>
            </a:extLst>
          </p:cNvPr>
          <p:cNvSpPr txBox="1"/>
          <p:nvPr/>
        </p:nvSpPr>
        <p:spPr>
          <a:xfrm>
            <a:off x="3329845" y="4665726"/>
            <a:ext cx="29346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Telegram</a:t>
            </a:r>
            <a:r>
              <a:rPr lang="ru-RU" sz="2000" dirty="0">
                <a:latin typeface="Corbel" panose="020B0503020204020204" pitchFamily="34" charset="0"/>
              </a:rPr>
              <a:t>:</a:t>
            </a:r>
            <a:br>
              <a:rPr lang="ru-RU" sz="2000" dirty="0">
                <a:latin typeface="Corbel" panose="020B0503020204020204" pitchFamily="34" charset="0"/>
              </a:rPr>
            </a:br>
            <a:r>
              <a:rPr lang="en-US" sz="2000" dirty="0">
                <a:latin typeface="Corbel" panose="020B0503020204020204" pitchFamily="34" charset="0"/>
              </a:rPr>
              <a:t>@bosonhiggs</a:t>
            </a:r>
            <a:r>
              <a:rPr lang="en-US" sz="2000" dirty="0">
                <a:latin typeface="Century Gothic" panose="020B0502020202020204" pitchFamily="34" charset="0"/>
              </a:rPr>
              <a:t>992</a:t>
            </a:r>
            <a:endParaRPr lang="ru-RU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@raf_</a:t>
            </a:r>
            <a:r>
              <a:rPr lang="en-US" sz="2000" dirty="0">
                <a:latin typeface="Century Gothic" panose="020B0502020202020204" pitchFamily="34" charset="0"/>
              </a:rPr>
              <a:t>057</a:t>
            </a:r>
            <a:endParaRPr lang="ru-RU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@hovsic</a:t>
            </a:r>
            <a:endParaRPr lang="ru-RU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@ART_RETROWAVE</a:t>
            </a:r>
            <a:endParaRPr lang="ru-RU" sz="2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9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9A96D7-6C8E-45B6-8244-04B3AFC9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5C6927-FDFA-4E2B-BD40-C9C6BFB90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3137646"/>
            <a:ext cx="7729728" cy="1730189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Отсутствие возможности делиться своими знаниями и опытом в музыкальной сфере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Узконаправленность</a:t>
            </a: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музыкальных платформ</a:t>
            </a:r>
          </a:p>
          <a:p>
            <a:pPr>
              <a:spcAft>
                <a:spcPts val="856"/>
              </a:spcAft>
              <a:buSzPct val="45000"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702FF3-14E7-4971-97FA-01344D461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38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78824-4523-4921-9DCE-258C485F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5D83EF-50C1-4A60-B33A-F34356B20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49785"/>
            <a:ext cx="7729728" cy="4133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Наше приложение нацелено на пользователей от 16 до 35. </a:t>
            </a:r>
            <a:br>
              <a:rPr lang="ru-RU" sz="2800" dirty="0"/>
            </a:br>
            <a:r>
              <a:rPr lang="ru-RU" sz="2800" dirty="0"/>
              <a:t>Этот возрастной диапазон включает в себя</a:t>
            </a:r>
            <a:r>
              <a:rPr lang="en-US" sz="2800" dirty="0"/>
              <a:t>:</a:t>
            </a:r>
          </a:p>
          <a:p>
            <a:pPr>
              <a:buFontTx/>
              <a:buChar char="-"/>
            </a:pPr>
            <a:r>
              <a:rPr lang="ru-RU" sz="2800" dirty="0"/>
              <a:t>Подростков</a:t>
            </a:r>
          </a:p>
          <a:p>
            <a:pPr>
              <a:buFontTx/>
              <a:buChar char="-"/>
            </a:pPr>
            <a:r>
              <a:rPr lang="ru-RU" sz="2800" dirty="0"/>
              <a:t>Студентов</a:t>
            </a:r>
          </a:p>
          <a:p>
            <a:pPr>
              <a:buFontTx/>
              <a:buChar char="-"/>
            </a:pPr>
            <a:r>
              <a:rPr lang="ru-RU" sz="2800" dirty="0"/>
              <a:t>Преподавателей музыки</a:t>
            </a:r>
          </a:p>
          <a:p>
            <a:pPr>
              <a:buFontTx/>
              <a:buChar char="-"/>
            </a:pPr>
            <a:r>
              <a:rPr lang="ru-RU" sz="2800" dirty="0"/>
              <a:t>Пользователей, которые готовы делиться музыкальным опытом</a:t>
            </a:r>
          </a:p>
          <a:p>
            <a:pPr>
              <a:buFontTx/>
              <a:buChar char="-"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C32E7E-772F-4F68-8098-69044601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1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C7D23-81AA-4455-8BCD-F11BE967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Предлагаемое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2D2958-6A74-49D0-B2F7-E9EE9F842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87929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sz="2800" b="1" dirty="0"/>
              <a:t>Music </a:t>
            </a:r>
            <a:r>
              <a:rPr lang="ru-RU" sz="2800" b="1" dirty="0" err="1"/>
              <a:t>Trainee</a:t>
            </a:r>
            <a:endParaRPr lang="ru-RU" sz="2800" b="1" dirty="0"/>
          </a:p>
          <a:p>
            <a:pPr>
              <a:buFontTx/>
              <a:buChar char="-"/>
            </a:pPr>
            <a:r>
              <a:rPr lang="ru-RU" sz="2800" dirty="0"/>
              <a:t>Возможность делиться музыкальным опытом и знаниями</a:t>
            </a:r>
          </a:p>
          <a:p>
            <a:pPr>
              <a:buFontTx/>
              <a:buChar char="-"/>
            </a:pPr>
            <a:r>
              <a:rPr lang="ru-RU" sz="2800" dirty="0"/>
              <a:t>Возможность обучаться музыке</a:t>
            </a:r>
          </a:p>
          <a:p>
            <a:pPr>
              <a:buFontTx/>
              <a:buChar char="-"/>
            </a:pPr>
            <a:r>
              <a:rPr lang="ru-RU" sz="2800" dirty="0"/>
              <a:t>Возможность выражать свое мнение по поводу курсов</a:t>
            </a:r>
          </a:p>
          <a:p>
            <a:pPr>
              <a:buFontTx/>
              <a:buChar char="-"/>
            </a:pPr>
            <a:r>
              <a:rPr lang="ru-RU" sz="2800" dirty="0"/>
              <a:t>Нацеленность на русского говорящую аудиторию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27F2AA-63EA-4A76-9F5D-9CB4C5314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357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641493-697D-4906-8252-51A25439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  <a:r>
              <a:rPr lang="en-US" dirty="0"/>
              <a:t> </a:t>
            </a:r>
            <a:r>
              <a:rPr lang="ru-RU"/>
              <a:t>Реализации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4EBEF0-7B49-4E66-9222-31ADEBC64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484850"/>
          </a:xfrm>
        </p:spPr>
        <p:txBody>
          <a:bodyPr>
            <a:normAutofit/>
          </a:bodyPr>
          <a:lstStyle/>
          <a:p>
            <a:pPr>
              <a:buSzPct val="45000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Frontend: FLUTTER</a:t>
            </a:r>
          </a:p>
          <a:p>
            <a:pPr>
              <a:buSzPct val="45000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Backend: Django, Django REST Framework</a:t>
            </a:r>
          </a:p>
          <a:p>
            <a:pPr>
              <a:buSzPct val="45000"/>
            </a:pPr>
            <a:r>
              <a:rPr lang="ru-RU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СУБД: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SQLite, PostgreSQL</a:t>
            </a:r>
          </a:p>
          <a:p>
            <a:pPr>
              <a:buSzPct val="45000"/>
            </a:pPr>
            <a:r>
              <a:rPr lang="ru-RU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Развертывание: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Docker, Docker-Compose</a:t>
            </a:r>
            <a:r>
              <a:rPr lang="ru-RU" sz="2800" dirty="0">
                <a:solidFill>
                  <a:schemeClr val="tx1"/>
                </a:solidFill>
                <a:latin typeface="Corbel" panose="020B0503020204020204" pitchFamily="34" charset="0"/>
              </a:rPr>
              <a:t>, </a:t>
            </a:r>
            <a:r>
              <a:rPr lang="en-US" sz="2800" dirty="0">
                <a:solidFill>
                  <a:schemeClr val="tx1"/>
                </a:solidFill>
                <a:latin typeface="Corbel" panose="020B0503020204020204" pitchFamily="34" charset="0"/>
              </a:rPr>
              <a:t>NGINX</a:t>
            </a:r>
            <a:endParaRPr lang="en-US" sz="2800" b="0" i="0" dirty="0">
              <a:solidFill>
                <a:schemeClr val="tx1"/>
              </a:solidFill>
              <a:effectLst/>
              <a:latin typeface="Corbel" panose="020B0503020204020204" pitchFamily="34" charset="0"/>
            </a:endParaRPr>
          </a:p>
          <a:p>
            <a:pPr>
              <a:buSzPct val="45000"/>
            </a:pPr>
            <a:r>
              <a:rPr lang="ru-RU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Диаграммы: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Miro, </a:t>
            </a:r>
            <a:r>
              <a:rPr lang="en-US" sz="2800" b="0" i="0" dirty="0" err="1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DrawIO</a:t>
            </a:r>
            <a:endParaRPr lang="en-US" sz="2800" b="0" i="0" dirty="0">
              <a:solidFill>
                <a:schemeClr val="tx1"/>
              </a:solidFill>
              <a:effectLst/>
              <a:latin typeface="Corbel" panose="020B050302020402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ACCA48-CF17-4358-80DD-C66C2E126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15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5F4DF-81A2-4386-A123-63649AE5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Конкурентное преимущество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D1C99227-019F-419C-927E-7B5CF3E97A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872974"/>
              </p:ext>
            </p:extLst>
          </p:nvPr>
        </p:nvGraphicFramePr>
        <p:xfrm>
          <a:off x="1467970" y="2387848"/>
          <a:ext cx="9256060" cy="3870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51212">
                  <a:extLst>
                    <a:ext uri="{9D8B030D-6E8A-4147-A177-3AD203B41FA5}">
                      <a16:colId xmlns:a16="http://schemas.microsoft.com/office/drawing/2014/main" val="2565896823"/>
                    </a:ext>
                  </a:extLst>
                </a:gridCol>
                <a:gridCol w="1851212">
                  <a:extLst>
                    <a:ext uri="{9D8B030D-6E8A-4147-A177-3AD203B41FA5}">
                      <a16:colId xmlns:a16="http://schemas.microsoft.com/office/drawing/2014/main" val="1052809490"/>
                    </a:ext>
                  </a:extLst>
                </a:gridCol>
                <a:gridCol w="1851212">
                  <a:extLst>
                    <a:ext uri="{9D8B030D-6E8A-4147-A177-3AD203B41FA5}">
                      <a16:colId xmlns:a16="http://schemas.microsoft.com/office/drawing/2014/main" val="3141794270"/>
                    </a:ext>
                  </a:extLst>
                </a:gridCol>
                <a:gridCol w="1851212">
                  <a:extLst>
                    <a:ext uri="{9D8B030D-6E8A-4147-A177-3AD203B41FA5}">
                      <a16:colId xmlns:a16="http://schemas.microsoft.com/office/drawing/2014/main" val="2396183463"/>
                    </a:ext>
                  </a:extLst>
                </a:gridCol>
                <a:gridCol w="1851212">
                  <a:extLst>
                    <a:ext uri="{9D8B030D-6E8A-4147-A177-3AD203B41FA5}">
                      <a16:colId xmlns:a16="http://schemas.microsoft.com/office/drawing/2014/main" val="3215494961"/>
                    </a:ext>
                  </a:extLst>
                </a:gridCol>
              </a:tblGrid>
              <a:tr h="87196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Наличие Русского языка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Свое творчество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Отсутствие обязательной подписки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Разнообразие инструментов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380056"/>
                  </a:ext>
                </a:extLst>
              </a:tr>
              <a:tr h="568898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Flowkey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585605"/>
                  </a:ext>
                </a:extLst>
              </a:tr>
              <a:tr h="56889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Fender play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867871"/>
                  </a:ext>
                </a:extLst>
              </a:tr>
              <a:tr h="61037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Musican’s</a:t>
                      </a:r>
                      <a:r>
                        <a:rPr lang="en-US" b="1" dirty="0"/>
                        <a:t> Toolkit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186699"/>
                  </a:ext>
                </a:extLst>
              </a:tr>
              <a:tr h="56889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Simply Piano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399100"/>
                  </a:ext>
                </a:extLst>
              </a:tr>
              <a:tr h="568898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Yousician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266957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818A39-EAB3-4A88-864C-0384BBD5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10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47E3B-36FD-420D-8C23-0961E92A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818" y="43232"/>
            <a:ext cx="7729728" cy="1188720"/>
          </a:xfrm>
        </p:spPr>
        <p:txBody>
          <a:bodyPr/>
          <a:lstStyle/>
          <a:p>
            <a:r>
              <a:rPr lang="ru-RU" dirty="0"/>
              <a:t>Демонстрация продукта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E06BC-582E-4908-B82F-466BAD3B84C4}"/>
              </a:ext>
            </a:extLst>
          </p:cNvPr>
          <p:cNvSpPr txBox="1"/>
          <p:nvPr/>
        </p:nvSpPr>
        <p:spPr>
          <a:xfrm>
            <a:off x="4412906" y="5913133"/>
            <a:ext cx="3366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000" dirty="0">
                <a:solidFill>
                  <a:srgbClr val="000000"/>
                </a:solidFill>
                <a:latin typeface="Corbel" panose="020B0503020204020204" pitchFamily="34" charset="0"/>
              </a:rPr>
              <a:t>Покупка курса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C9A488B-C128-425A-9606-48D3EFA9E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7D825A-55A8-4757-809E-0BB43DB0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09889" y="1326784"/>
            <a:ext cx="2172220" cy="44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8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47E3B-36FD-420D-8C23-0961E92A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818" y="43232"/>
            <a:ext cx="7729728" cy="1188720"/>
          </a:xfrm>
        </p:spPr>
        <p:txBody>
          <a:bodyPr/>
          <a:lstStyle/>
          <a:p>
            <a:r>
              <a:rPr lang="ru-RU" dirty="0"/>
              <a:t>Демонстрация продукта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E06BC-582E-4908-B82F-466BAD3B84C4}"/>
              </a:ext>
            </a:extLst>
          </p:cNvPr>
          <p:cNvSpPr txBox="1"/>
          <p:nvPr/>
        </p:nvSpPr>
        <p:spPr>
          <a:xfrm>
            <a:off x="4771495" y="5877482"/>
            <a:ext cx="2649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Мои курсы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C9A488B-C128-425A-9606-48D3EFA9E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7D825A-55A8-4757-809E-0BB43DB0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889" y="1326783"/>
            <a:ext cx="2172221" cy="44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39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47E3B-36FD-420D-8C23-0961E92A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818" y="43232"/>
            <a:ext cx="7729728" cy="1188720"/>
          </a:xfrm>
        </p:spPr>
        <p:txBody>
          <a:bodyPr/>
          <a:lstStyle/>
          <a:p>
            <a:r>
              <a:rPr lang="ru-RU" dirty="0"/>
              <a:t>Демонстрация продукта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E06BC-582E-4908-B82F-466BAD3B84C4}"/>
              </a:ext>
            </a:extLst>
          </p:cNvPr>
          <p:cNvSpPr txBox="1"/>
          <p:nvPr/>
        </p:nvSpPr>
        <p:spPr>
          <a:xfrm>
            <a:off x="4130519" y="5863977"/>
            <a:ext cx="393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Создание курсов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C9A488B-C128-425A-9606-48D3EFA9E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7D825A-55A8-4757-809E-0BB43DB0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09889" y="1326783"/>
            <a:ext cx="2172220" cy="44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10905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7109</TotalTime>
  <Words>312</Words>
  <Application>Microsoft Office PowerPoint</Application>
  <PresentationFormat>Широкоэкранный</PresentationFormat>
  <Paragraphs>94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Century Gothic</vt:lpstr>
      <vt:lpstr>Corbel</vt:lpstr>
      <vt:lpstr>Gill Sans MT</vt:lpstr>
      <vt:lpstr>StarSymbol</vt:lpstr>
      <vt:lpstr>Symbol</vt:lpstr>
      <vt:lpstr>Посылка</vt:lpstr>
      <vt:lpstr>Music Trainee</vt:lpstr>
      <vt:lpstr>Описание проблемы</vt:lpstr>
      <vt:lpstr>Целевая аудитория</vt:lpstr>
      <vt:lpstr>Предлагаемое решение</vt:lpstr>
      <vt:lpstr>Технологии Реализации</vt:lpstr>
      <vt:lpstr>Конкурентное преимущество</vt:lpstr>
      <vt:lpstr>Демонстрация продукта</vt:lpstr>
      <vt:lpstr>Демонстрация продукта</vt:lpstr>
      <vt:lpstr>Демонстрация продукта</vt:lpstr>
      <vt:lpstr>Демонстрация продукта</vt:lpstr>
      <vt:lpstr>Бизнес модель</vt:lpstr>
      <vt:lpstr>План развития</vt:lpstr>
      <vt:lpstr>Информация о команде</vt:lpstr>
      <vt:lpstr>Music Trainee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Trainee</dc:title>
  <dc:creator>Акшин Мамедов</dc:creator>
  <cp:lastModifiedBy>Yurgen</cp:lastModifiedBy>
  <cp:revision>55</cp:revision>
  <dcterms:created xsi:type="dcterms:W3CDTF">2024-03-13T18:45:22Z</dcterms:created>
  <dcterms:modified xsi:type="dcterms:W3CDTF">2024-05-30T14:53:16Z</dcterms:modified>
</cp:coreProperties>
</file>